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6E74-C7FE-4907-8229-2EF9D9C9A9FB}" type="datetimeFigureOut">
              <a:rPr lang="de-DE" smtClean="0"/>
              <a:t>22.06.2015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BB2C-4FC1-4380-AE3C-7628B3945F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090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6E74-C7FE-4907-8229-2EF9D9C9A9FB}" type="datetimeFigureOut">
              <a:rPr lang="de-DE" smtClean="0"/>
              <a:t>22.06.2015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BB2C-4FC1-4380-AE3C-7628B3945F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52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6E74-C7FE-4907-8229-2EF9D9C9A9FB}" type="datetimeFigureOut">
              <a:rPr lang="de-DE" smtClean="0"/>
              <a:t>22.06.2015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BB2C-4FC1-4380-AE3C-7628B3945F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63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6E74-C7FE-4907-8229-2EF9D9C9A9FB}" type="datetimeFigureOut">
              <a:rPr lang="de-DE" smtClean="0"/>
              <a:t>22.06.2015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BB2C-4FC1-4380-AE3C-7628B3945F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262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6E74-C7FE-4907-8229-2EF9D9C9A9FB}" type="datetimeFigureOut">
              <a:rPr lang="de-DE" smtClean="0"/>
              <a:t>22.06.2015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BB2C-4FC1-4380-AE3C-7628B3945F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682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6E74-C7FE-4907-8229-2EF9D9C9A9FB}" type="datetimeFigureOut">
              <a:rPr lang="de-DE" smtClean="0"/>
              <a:t>22.06.2015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BB2C-4FC1-4380-AE3C-7628B3945F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93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6E74-C7FE-4907-8229-2EF9D9C9A9FB}" type="datetimeFigureOut">
              <a:rPr lang="de-DE" smtClean="0"/>
              <a:t>22.06.2015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BB2C-4FC1-4380-AE3C-7628B3945F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773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6E74-C7FE-4907-8229-2EF9D9C9A9FB}" type="datetimeFigureOut">
              <a:rPr lang="de-DE" smtClean="0"/>
              <a:t>22.06.2015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BB2C-4FC1-4380-AE3C-7628B3945F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54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6E74-C7FE-4907-8229-2EF9D9C9A9FB}" type="datetimeFigureOut">
              <a:rPr lang="de-DE" smtClean="0"/>
              <a:t>22.06.2015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BB2C-4FC1-4380-AE3C-7628B3945F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724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6E74-C7FE-4907-8229-2EF9D9C9A9FB}" type="datetimeFigureOut">
              <a:rPr lang="de-DE" smtClean="0"/>
              <a:t>22.06.2015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BB2C-4FC1-4380-AE3C-7628B3945F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93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6E74-C7FE-4907-8229-2EF9D9C9A9FB}" type="datetimeFigureOut">
              <a:rPr lang="de-DE" smtClean="0"/>
              <a:t>22.06.2015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BB2C-4FC1-4380-AE3C-7628B3945F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41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E6E74-C7FE-4907-8229-2EF9D9C9A9FB}" type="datetimeFigureOut">
              <a:rPr lang="de-DE" smtClean="0"/>
              <a:t>22.06.2015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9BB2C-4FC1-4380-AE3C-7628B3945F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58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r Verbinder 3"/>
          <p:cNvCxnSpPr/>
          <p:nvPr/>
        </p:nvCxnSpPr>
        <p:spPr>
          <a:xfrm>
            <a:off x="219075" y="303276"/>
            <a:ext cx="11830632" cy="0"/>
          </a:xfrm>
          <a:prstGeom prst="line">
            <a:avLst/>
          </a:prstGeom>
          <a:ln w="28575">
            <a:gradFill>
              <a:gsLst>
                <a:gs pos="0">
                  <a:srgbClr val="FFFF00"/>
                </a:gs>
                <a:gs pos="84000">
                  <a:schemeClr val="tx1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/>
          <p:cNvCxnSpPr/>
          <p:nvPr/>
        </p:nvCxnSpPr>
        <p:spPr>
          <a:xfrm>
            <a:off x="219075" y="6556629"/>
            <a:ext cx="11830632" cy="0"/>
          </a:xfrm>
          <a:prstGeom prst="line">
            <a:avLst/>
          </a:prstGeom>
          <a:ln w="28575">
            <a:gradFill>
              <a:gsLst>
                <a:gs pos="0">
                  <a:srgbClr val="FFFF00"/>
                </a:gs>
                <a:gs pos="84000">
                  <a:schemeClr val="tx1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2065192" y="660470"/>
            <a:ext cx="8555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Spielplan 13.        Elkamet    -  Cup </a:t>
            </a:r>
            <a:endParaRPr lang="de-D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461833"/>
            <a:ext cx="1201913" cy="1181559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37" y="693476"/>
            <a:ext cx="3006250" cy="520081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361950" y="2069576"/>
            <a:ext cx="2762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Gruppe A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Homberg/Ober-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Ofleiden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Kombach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/Wolfgruben</a:t>
            </a:r>
          </a:p>
          <a:p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Eckelshausen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61950" y="3808947"/>
            <a:ext cx="2762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Gruppe B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Wallau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Biedenkopf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Schröck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1754066"/>
            <a:ext cx="8330455" cy="3310973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361950" y="5989817"/>
            <a:ext cx="5934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Nach der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iegerehrung gibt es Live-Musik mit den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4391" y="5581561"/>
            <a:ext cx="2857791" cy="81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956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>Elkamet Kunststofftechnik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Harald Schiebel</dc:creator>
  <cp:lastModifiedBy>Harald Schiebel</cp:lastModifiedBy>
  <cp:revision>3</cp:revision>
  <dcterms:created xsi:type="dcterms:W3CDTF">2015-06-22T10:12:59Z</dcterms:created>
  <dcterms:modified xsi:type="dcterms:W3CDTF">2015-06-22T10:23:01Z</dcterms:modified>
</cp:coreProperties>
</file>